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7/7/2016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People Around Paul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Colossians 4:7-18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2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14b “…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and 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also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Demas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Philemon 24 – fellow laborer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II Timothy 4:10 “for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Demas, having loved this present world, has deserted me and gone to Thessalonica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;…”</a:t>
            </a:r>
          </a:p>
          <a:p>
            <a:pPr lvl="2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Young man that strayed from following Christ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Nympha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15 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”Greet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the brethren who are in Laodicea and also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Nympha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and the church that is in her house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Opened her home to study and proclaim God’s word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26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Archippus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17 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”Say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Archippus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 “Take heed to the ministry which you have received in the Lord, that you may fulfill it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Encouraged to continue faithfully in his ministry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854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614010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635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Tychicus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73659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7 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”As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to all my affairs, </a:t>
            </a:r>
            <a:r>
              <a:rPr lang="en-US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Tychicus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 </a:t>
            </a:r>
            <a:r>
              <a:rPr lang="en-US" sz="3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our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beloved brother and faithful servant and fellow bond-servant in the Lord, will bring you information. 8 </a:t>
            </a:r>
            <a:r>
              <a:rPr lang="en-US" sz="3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For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I have sent him to you for this very purpose, that you may know about our circumstances and that he may encourage your hearts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;”</a:t>
            </a:r>
          </a:p>
          <a:p>
            <a:endParaRPr lang="en-US" sz="1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Beloved Brother</a:t>
            </a:r>
          </a:p>
          <a:p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Faithful Servant</a:t>
            </a:r>
          </a:p>
          <a:p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Fellow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B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ond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ervant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4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Onesimus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9 </a:t>
            </a:r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”and 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with him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Onesimus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 </a:t>
            </a:r>
            <a:r>
              <a:rPr lang="en-US" sz="36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our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faithful and beloved brother, who is one of your </a:t>
            </a:r>
            <a:r>
              <a:rPr lang="en-US" sz="36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number.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They will inform you about the whole situation here</a:t>
            </a:r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</a:p>
          <a:p>
            <a:endParaRPr lang="en-US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Faithful &amp; Beloved</a:t>
            </a:r>
          </a:p>
        </p:txBody>
      </p:sp>
    </p:spTree>
    <p:extLst>
      <p:ext uri="{BB962C8B-B14F-4D97-AF65-F5344CB8AC3E}">
        <p14:creationId xmlns:p14="http://schemas.microsoft.com/office/powerpoint/2010/main" val="175656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62829"/>
          </a:xfrm>
        </p:spPr>
        <p:txBody>
          <a:bodyPr/>
          <a:lstStyle/>
          <a:p>
            <a:r>
              <a:rPr lang="en-US" dirty="0" smtClean="0"/>
              <a:t>Aristarchus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782147"/>
            <a:ext cx="10058400" cy="5001207"/>
          </a:xfrm>
        </p:spPr>
        <p:txBody>
          <a:bodyPr>
            <a:normAutofit/>
          </a:bodyPr>
          <a:lstStyle/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10a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”Aristarchus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 my fellow prisoner, sends you his greetings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;”</a:t>
            </a:r>
          </a:p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20:4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”And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he was accompanied by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Sopater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Berea, 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the son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of Pyrrhus, and by Aristarchus and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Secundus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the Thessalonians, and Gaius of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Derbe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 and Timothy, and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Tychicus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and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Trophimus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Asia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19:29 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“The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city was filled with the confusion, and they rushed with one accord into the theater, dragging along Gaius and Aristarchus, Paul’s traveling companions from Macedonia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27:2 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“And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embarking in an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Adramyttian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ship, which was about to sail to the regions along the coast of Asia, we put out to sea accompanied by Aristarchus, a Macedonian of Thessalonica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70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Aristarchus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96633"/>
          </a:xfrm>
        </p:spPr>
        <p:txBody>
          <a:bodyPr>
            <a:normAutofit/>
          </a:bodyPr>
          <a:lstStyle/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20:4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”And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he was accompanied by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Sopater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Berea, 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the son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of Pyrrhus, and by Aristarchus and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Secundus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the Thessalonians, and Gaius of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Derbe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 and Timothy, and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Tychicus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and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Trophimus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Asia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19:29 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“The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city was filled with the confusion, and they rushed with one accord into the theater, dragging along Gaius and Aristarchus, Paul’s traveling companions from Macedonia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lvl="0">
              <a:buClr>
                <a:srgbClr val="9DBFBE">
                  <a:lumMod val="75000"/>
                </a:srgbClr>
              </a:buClr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Acts 27:2 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“And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embarking in an </a:t>
            </a:r>
            <a:r>
              <a:rPr lang="en-US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Adramyttian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ship, which was about to sail to the regions along the coast of Asia, we put out to sea accompanied by Aristarchus, a Macedonian of Thessalonica</a:t>
            </a: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  <a:endParaRPr 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8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10b “and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also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Barnabas’s cousin Mark (about whom you received instructions; if he comes to you, welcome him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);”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1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Justus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11 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”And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also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 Jesus who is called Justus; these are the only fellow workers for the kingdom of God who are from the circumcision, and they have proved to be an encouragement to me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Faithful Servant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71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Epaphras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93996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12 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”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Epaphras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, who is one of your number, 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bondslave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of Jesus Christ, sends you his greetings, always laboring earnestly for you in his prayers, that you may stand perfect and fully assured in all the will of God.13 For I testify for him that he has a deep concern for you and for those who are in Laodicea and Hierapolis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.”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Faithful Prayer Life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903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sz="3600" b="1" dirty="0" smtClean="0">
                <a:latin typeface="Agency FB" panose="020B0503020202020204" pitchFamily="34" charset="0"/>
              </a:rPr>
              <a:t>14a “Luke</a:t>
            </a:r>
            <a:r>
              <a:rPr lang="en-US" sz="3600" b="1" dirty="0">
                <a:latin typeface="Agency FB" panose="020B0503020202020204" pitchFamily="34" charset="0"/>
              </a:rPr>
              <a:t>, the beloved physician, sends you his </a:t>
            </a:r>
            <a:r>
              <a:rPr lang="en-US" sz="3600" b="1" dirty="0" smtClean="0">
                <a:latin typeface="Agency FB" panose="020B0503020202020204" pitchFamily="34" charset="0"/>
              </a:rPr>
              <a:t>greetings…”</a:t>
            </a:r>
          </a:p>
          <a:p>
            <a:endParaRPr lang="en-US" sz="3600" b="1" dirty="0">
              <a:latin typeface="Agency FB" panose="020B0503020202020204" pitchFamily="34" charset="0"/>
            </a:endParaRPr>
          </a:p>
          <a:p>
            <a:r>
              <a:rPr lang="en-US" sz="3600" b="1" dirty="0" smtClean="0">
                <a:latin typeface="Agency FB" panose="020B0503020202020204" pitchFamily="34" charset="0"/>
              </a:rPr>
              <a:t>Writer of Acts and Gospel of Luke</a:t>
            </a:r>
          </a:p>
          <a:p>
            <a:pPr lvl="2"/>
            <a:r>
              <a:rPr lang="en-US" sz="3200" b="1" dirty="0" smtClean="0">
                <a:latin typeface="Agency FB" panose="020B0503020202020204" pitchFamily="34" charset="0"/>
              </a:rPr>
              <a:t>Probably only gentile that wrote any part of God’s Word</a:t>
            </a:r>
            <a:endParaRPr lang="en-US" sz="32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657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29</TotalTime>
  <Words>33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Agency FB</vt:lpstr>
      <vt:lpstr>Arial</vt:lpstr>
      <vt:lpstr>Arial Black</vt:lpstr>
      <vt:lpstr>Wingdings</vt:lpstr>
      <vt:lpstr>Wood Type</vt:lpstr>
      <vt:lpstr>People Around Paul</vt:lpstr>
      <vt:lpstr>Tychicus</vt:lpstr>
      <vt:lpstr>Onesimus</vt:lpstr>
      <vt:lpstr>Aristarchus</vt:lpstr>
      <vt:lpstr>Aristarchus</vt:lpstr>
      <vt:lpstr>Mark</vt:lpstr>
      <vt:lpstr>Jesus Justus</vt:lpstr>
      <vt:lpstr>Epaphras</vt:lpstr>
      <vt:lpstr>Luke</vt:lpstr>
      <vt:lpstr>Demas</vt:lpstr>
      <vt:lpstr>Nympha</vt:lpstr>
      <vt:lpstr>Archippus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Around Paul</dc:title>
  <dc:creator>Rachel Sutton</dc:creator>
  <cp:lastModifiedBy>Rachel Sutton</cp:lastModifiedBy>
  <cp:revision>4</cp:revision>
  <dcterms:created xsi:type="dcterms:W3CDTF">2016-07-07T18:15:22Z</dcterms:created>
  <dcterms:modified xsi:type="dcterms:W3CDTF">2016-07-07T18:45:09Z</dcterms:modified>
</cp:coreProperties>
</file>